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3" r:id="rId2"/>
    <p:sldId id="284" r:id="rId3"/>
    <p:sldId id="285" r:id="rId4"/>
    <p:sldId id="359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333" r:id="rId17"/>
    <p:sldId id="360" r:id="rId18"/>
    <p:sldId id="361" r:id="rId19"/>
    <p:sldId id="362" r:id="rId20"/>
    <p:sldId id="364" r:id="rId21"/>
    <p:sldId id="297" r:id="rId22"/>
    <p:sldId id="298" r:id="rId23"/>
    <p:sldId id="299" r:id="rId24"/>
    <p:sldId id="363" r:id="rId25"/>
    <p:sldId id="300" r:id="rId26"/>
    <p:sldId id="301" r:id="rId27"/>
    <p:sldId id="302" r:id="rId28"/>
    <p:sldId id="365" r:id="rId29"/>
    <p:sldId id="303" r:id="rId30"/>
    <p:sldId id="304" r:id="rId31"/>
    <p:sldId id="305" r:id="rId32"/>
    <p:sldId id="306" r:id="rId33"/>
    <p:sldId id="307" r:id="rId34"/>
    <p:sldId id="372" r:id="rId35"/>
    <p:sldId id="373" r:id="rId36"/>
    <p:sldId id="308" r:id="rId37"/>
    <p:sldId id="309" r:id="rId38"/>
    <p:sldId id="310" r:id="rId39"/>
    <p:sldId id="366" r:id="rId40"/>
    <p:sldId id="367" r:id="rId41"/>
    <p:sldId id="368" r:id="rId42"/>
    <p:sldId id="311" r:id="rId43"/>
    <p:sldId id="369" r:id="rId44"/>
    <p:sldId id="370" r:id="rId45"/>
    <p:sldId id="371" r:id="rId46"/>
    <p:sldId id="374" r:id="rId47"/>
    <p:sldId id="375" r:id="rId48"/>
    <p:sldId id="312" r:id="rId49"/>
    <p:sldId id="356" r:id="rId50"/>
    <p:sldId id="357" r:id="rId51"/>
    <p:sldId id="358" r:id="rId52"/>
    <p:sldId id="313" r:id="rId53"/>
    <p:sldId id="314" r:id="rId54"/>
    <p:sldId id="315" r:id="rId55"/>
    <p:sldId id="316" r:id="rId56"/>
    <p:sldId id="256" r:id="rId5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134" d="100"/>
          <a:sy n="134" d="100"/>
        </p:scale>
        <p:origin x="-7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printerSettings" Target="printerSettings/printerSettings1.bin"/><Relationship Id="rId59" Type="http://schemas.openxmlformats.org/officeDocument/2006/relationships/presProps" Target="pres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viewProps" Target="viewProps.xml"/><Relationship Id="rId61" Type="http://schemas.openxmlformats.org/officeDocument/2006/relationships/theme" Target="theme/theme1.xml"/><Relationship Id="rId6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7A6E5-AB16-B744-AC8B-2EC5389689F8}" type="datetimeFigureOut">
              <a:rPr lang="en-US" smtClean="0"/>
              <a:t>3/5/13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9208-8172-8C40-ABCD-617BA0BF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558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7A6E5-AB16-B744-AC8B-2EC5389689F8}" type="datetimeFigureOut">
              <a:rPr lang="en-US" smtClean="0"/>
              <a:t>3/5/13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9208-8172-8C40-ABCD-617BA0BF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438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7A6E5-AB16-B744-AC8B-2EC5389689F8}" type="datetimeFigureOut">
              <a:rPr lang="en-US" smtClean="0"/>
              <a:t>3/5/13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9208-8172-8C40-ABCD-617BA0BF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186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7A6E5-AB16-B744-AC8B-2EC5389689F8}" type="datetimeFigureOut">
              <a:rPr lang="en-US" smtClean="0"/>
              <a:t>3/5/13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9208-8172-8C40-ABCD-617BA0BF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82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7A6E5-AB16-B744-AC8B-2EC5389689F8}" type="datetimeFigureOut">
              <a:rPr lang="en-US" smtClean="0"/>
              <a:t>3/5/13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9208-8172-8C40-ABCD-617BA0BF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687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7A6E5-AB16-B744-AC8B-2EC5389689F8}" type="datetimeFigureOut">
              <a:rPr lang="en-US" smtClean="0"/>
              <a:t>3/5/13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9208-8172-8C40-ABCD-617BA0BF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98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7A6E5-AB16-B744-AC8B-2EC5389689F8}" type="datetimeFigureOut">
              <a:rPr lang="en-US" smtClean="0"/>
              <a:t>3/5/13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9208-8172-8C40-ABCD-617BA0BF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017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7A6E5-AB16-B744-AC8B-2EC5389689F8}" type="datetimeFigureOut">
              <a:rPr lang="en-US" smtClean="0"/>
              <a:t>3/5/13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9208-8172-8C40-ABCD-617BA0BF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93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7A6E5-AB16-B744-AC8B-2EC5389689F8}" type="datetimeFigureOut">
              <a:rPr lang="en-US" smtClean="0"/>
              <a:t>3/5/13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9208-8172-8C40-ABCD-617BA0BF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7A6E5-AB16-B744-AC8B-2EC5389689F8}" type="datetimeFigureOut">
              <a:rPr lang="en-US" smtClean="0"/>
              <a:t>3/5/13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9208-8172-8C40-ABCD-617BA0BF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202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7A6E5-AB16-B744-AC8B-2EC5389689F8}" type="datetimeFigureOut">
              <a:rPr lang="en-US" smtClean="0"/>
              <a:t>3/5/13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E9208-8172-8C40-ABCD-617BA0BF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40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7A6E5-AB16-B744-AC8B-2EC5389689F8}" type="datetimeFigureOut">
              <a:rPr lang="en-US" smtClean="0"/>
              <a:t>3/5/13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E9208-8172-8C40-ABCD-617BA0BF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236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3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7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JP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jpeg"/><Relationship Id="rId3" Type="http://schemas.openxmlformats.org/officeDocument/2006/relationships/image" Target="../media/image58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 descr="slide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8388" y="0"/>
            <a:ext cx="45497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74542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AT_20080525_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4797"/>
            <a:ext cx="9154683" cy="610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795355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ant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7499"/>
            <a:ext cx="9144000" cy="597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94971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AT_20080525_014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4797"/>
            <a:ext cx="9154681" cy="610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74766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 descr="friestas_1_72d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0446" y="0"/>
            <a:ext cx="48303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41762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2" descr="PLS_50-Mode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0638" y="873125"/>
            <a:ext cx="9237663" cy="5208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669491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 descr="corte20-Mode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25" y="584200"/>
            <a:ext cx="9058275" cy="56610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705549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7956" name="Picture 4" descr="friestas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007" y="2806700"/>
            <a:ext cx="2159000" cy="161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7957" name="Picture 5" descr="friestas_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9007" y="2809875"/>
            <a:ext cx="2159000" cy="161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7958" name="Picture 6" descr="friestas_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8007" y="2803525"/>
            <a:ext cx="2159000" cy="162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7959" name="Picture 7" descr="friestas_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7007" y="2809875"/>
            <a:ext cx="215900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8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513004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263628" y="909370"/>
            <a:ext cx="6668417" cy="500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4697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1023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468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1023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307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arranjos exteriores-Model cópi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0004" y="0"/>
            <a:ext cx="8823159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381225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8__solar_janela interior_2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148" y="0"/>
            <a:ext cx="88685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03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AT_20080525_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679" y="384797"/>
            <a:ext cx="9154679" cy="610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35994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539750"/>
            <a:ext cx="3778250" cy="566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395" name="Picture 3" descr="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8363" y="539750"/>
            <a:ext cx="3778250" cy="566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64747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AT_20080525_0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679" y="384797"/>
            <a:ext cx="9154679" cy="610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18570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6_solar_porta E3_2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582" y="0"/>
            <a:ext cx="88342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453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3000" y="17463"/>
            <a:ext cx="4559300" cy="684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86675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 descr="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539750"/>
            <a:ext cx="3778250" cy="566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467" name="Picture 3" descr="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8363" y="539750"/>
            <a:ext cx="3778250" cy="566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78071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 descr="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7310" y="0"/>
            <a:ext cx="4559300" cy="684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202823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_solar_porta E4_2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027" y="0"/>
            <a:ext cx="71346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932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 descr="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682" y="384797"/>
            <a:ext cx="9154682" cy="610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728284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 descr="friestas_3_72d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3295" y="-1"/>
            <a:ext cx="4843651" cy="345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083" name="Picture 3" descr="friestas_4_72dp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4884" y="3425396"/>
            <a:ext cx="4842062" cy="343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0220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" descr="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683" y="384797"/>
            <a:ext cx="9154683" cy="610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69621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682" y="384797"/>
            <a:ext cx="9154682" cy="610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61987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2" descr="AT_20080913_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4797"/>
            <a:ext cx="9154680" cy="610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21575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 descr="AT_20080525_011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8213" y="9525"/>
            <a:ext cx="4559300" cy="684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33401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_escada_2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466" y="0"/>
            <a:ext cx="70659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10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T_20080913_0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25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206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 descr="AT_20080525_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9449"/>
            <a:ext cx="9144000" cy="609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10086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8" name="Picture 2" descr="pls_20_1-Mod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813" y="303213"/>
            <a:ext cx="8035925" cy="625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76190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2" name="Picture 2" descr="fotos_casinha_72d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" y="1879600"/>
            <a:ext cx="9105900" cy="305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06057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_casinha_cts_20_AA'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99759"/>
            <a:ext cx="9144000" cy="353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635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3_capela_10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58431"/>
            <a:ext cx="9144000" cy="532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480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_casinha_cts_20_BB'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94336"/>
            <a:ext cx="9144000" cy="353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778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_casinha_cts_20_CC'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04093"/>
            <a:ext cx="9144000" cy="354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137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2" descr="casinha_alçado_72d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28713"/>
            <a:ext cx="9144000" cy="4642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64230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520004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9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1023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871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722026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33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_casinha_caixilho E8_1_2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8061" y="0"/>
            <a:ext cx="6603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805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_casinha_caixilho E8_2_2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4980" y="0"/>
            <a:ext cx="45921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637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0" name="Picture 2" descr="AT_20080913_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2025" y="9525"/>
            <a:ext cx="4559300" cy="684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660629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8674" name="Picture 2" descr="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9000" y="0"/>
            <a:ext cx="4570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21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 descr="slide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8388" y="0"/>
            <a:ext cx="45164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0592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9698" name="Picture 2" descr="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9000" y="17463"/>
            <a:ext cx="4559300" cy="684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05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0722" name="Picture 2" descr="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95588" cy="684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0723" name="Picture 3" descr="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4700" y="0"/>
            <a:ext cx="4559300" cy="684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61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4" name="Picture 2" descr="AT_20080913_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122" y="377171"/>
            <a:ext cx="9166122" cy="611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60693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 descr="AT_20080525_0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4797"/>
            <a:ext cx="9154680" cy="610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0370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2" descr="desenho_expo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250"/>
            <a:ext cx="9144000" cy="601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30673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Picture 2" descr="AT_20080913_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715"/>
            <a:ext cx="9159303" cy="610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20937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13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AT_20080525_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413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77152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slide_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0409"/>
            <a:ext cx="9144000" cy="608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16375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 descr="Quinta de bouçós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7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56760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slide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400409"/>
            <a:ext cx="9144001" cy="6057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9258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Macintosh PowerPoint</Application>
  <PresentationFormat>On-screen Show (4:3)</PresentationFormat>
  <Paragraphs>0</Paragraphs>
  <Slides>56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posto 02</dc:creator>
  <cp:lastModifiedBy>posto 01</cp:lastModifiedBy>
  <cp:revision>7</cp:revision>
  <dcterms:created xsi:type="dcterms:W3CDTF">2011-10-10T10:07:20Z</dcterms:created>
  <dcterms:modified xsi:type="dcterms:W3CDTF">2013-03-05T11:27:20Z</dcterms:modified>
</cp:coreProperties>
</file>